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6459200" cy="21945600"/>
  <p:notesSz cx="6858000" cy="9144000"/>
  <p:defaultTextStyle>
    <a:defPPr>
      <a:defRPr lang="en-US"/>
    </a:defPPr>
    <a:lvl1pPr marL="0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96754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93509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90258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87013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83765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80519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77274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74028" algn="l" defTabSz="2193509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18" y="2214"/>
      </p:cViewPr>
      <p:guideLst>
        <p:guide orient="horz" pos="6912"/>
        <p:guide pos="51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4440" y="6817367"/>
            <a:ext cx="13990320" cy="470407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8880" y="12435840"/>
            <a:ext cx="11521440" cy="56083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96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93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90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87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84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81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78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75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164" y="14102086"/>
            <a:ext cx="13990320" cy="4358640"/>
          </a:xfrm>
        </p:spPr>
        <p:txBody>
          <a:bodyPr anchor="t"/>
          <a:lstStyle>
            <a:lvl1pPr algn="l">
              <a:defRPr sz="9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0164" y="9301484"/>
            <a:ext cx="13990320" cy="4800598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96930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93859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90786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4pPr>
            <a:lvl5pPr marL="4387716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5pPr>
            <a:lvl6pPr marL="5484643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6pPr>
            <a:lvl7pPr marL="6581573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7pPr>
            <a:lvl8pPr marL="7678502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8pPr>
            <a:lvl9pPr marL="8775432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0188" y="16388082"/>
            <a:ext cx="13195934" cy="46344842"/>
          </a:xfrm>
        </p:spPr>
        <p:txBody>
          <a:bodyPr/>
          <a:lstStyle>
            <a:lvl1pPr>
              <a:defRPr sz="6700"/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50445" y="16388082"/>
            <a:ext cx="13195934" cy="46344842"/>
          </a:xfrm>
        </p:spPr>
        <p:txBody>
          <a:bodyPr/>
          <a:lstStyle>
            <a:lvl1pPr>
              <a:defRPr sz="6700"/>
            </a:lvl1pPr>
            <a:lvl2pPr>
              <a:defRPr sz="58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878842"/>
            <a:ext cx="14813280" cy="3657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1" y="4912361"/>
            <a:ext cx="7272338" cy="2047238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96930" indent="0">
              <a:buNone/>
              <a:defRPr sz="4800" b="1"/>
            </a:lvl2pPr>
            <a:lvl3pPr marL="2193859" indent="0">
              <a:buNone/>
              <a:defRPr sz="4300" b="1"/>
            </a:lvl3pPr>
            <a:lvl4pPr marL="3290786" indent="0">
              <a:buNone/>
              <a:defRPr sz="3800" b="1"/>
            </a:lvl4pPr>
            <a:lvl5pPr marL="4387716" indent="0">
              <a:buNone/>
              <a:defRPr sz="3800" b="1"/>
            </a:lvl5pPr>
            <a:lvl6pPr marL="5484643" indent="0">
              <a:buNone/>
              <a:defRPr sz="3800" b="1"/>
            </a:lvl6pPr>
            <a:lvl7pPr marL="6581573" indent="0">
              <a:buNone/>
              <a:defRPr sz="3800" b="1"/>
            </a:lvl7pPr>
            <a:lvl8pPr marL="7678502" indent="0">
              <a:buNone/>
              <a:defRPr sz="3800" b="1"/>
            </a:lvl8pPr>
            <a:lvl9pPr marL="8775432" indent="0">
              <a:buNone/>
              <a:defRPr sz="3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1" y="6959599"/>
            <a:ext cx="7272338" cy="12644122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61049" y="4912361"/>
            <a:ext cx="7275194" cy="2047238"/>
          </a:xfrm>
        </p:spPr>
        <p:txBody>
          <a:bodyPr anchor="b"/>
          <a:lstStyle>
            <a:lvl1pPr marL="0" indent="0">
              <a:buNone/>
              <a:defRPr sz="5800" b="1"/>
            </a:lvl1pPr>
            <a:lvl2pPr marL="1096930" indent="0">
              <a:buNone/>
              <a:defRPr sz="4800" b="1"/>
            </a:lvl2pPr>
            <a:lvl3pPr marL="2193859" indent="0">
              <a:buNone/>
              <a:defRPr sz="4300" b="1"/>
            </a:lvl3pPr>
            <a:lvl4pPr marL="3290786" indent="0">
              <a:buNone/>
              <a:defRPr sz="3800" b="1"/>
            </a:lvl4pPr>
            <a:lvl5pPr marL="4387716" indent="0">
              <a:buNone/>
              <a:defRPr sz="3800" b="1"/>
            </a:lvl5pPr>
            <a:lvl6pPr marL="5484643" indent="0">
              <a:buNone/>
              <a:defRPr sz="3800" b="1"/>
            </a:lvl6pPr>
            <a:lvl7pPr marL="6581573" indent="0">
              <a:buNone/>
              <a:defRPr sz="3800" b="1"/>
            </a:lvl7pPr>
            <a:lvl8pPr marL="7678502" indent="0">
              <a:buNone/>
              <a:defRPr sz="3800" b="1"/>
            </a:lvl8pPr>
            <a:lvl9pPr marL="8775432" indent="0">
              <a:buNone/>
              <a:defRPr sz="3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61049" y="6959599"/>
            <a:ext cx="7275194" cy="12644122"/>
          </a:xfrm>
        </p:spPr>
        <p:txBody>
          <a:bodyPr/>
          <a:lstStyle>
            <a:lvl1pPr>
              <a:defRPr sz="58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4" y="873761"/>
            <a:ext cx="5414964" cy="371856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5090" y="873762"/>
            <a:ext cx="9201151" cy="18729962"/>
          </a:xfrm>
        </p:spPr>
        <p:txBody>
          <a:bodyPr/>
          <a:lstStyle>
            <a:lvl1pPr>
              <a:defRPr sz="7700"/>
            </a:lvl1pPr>
            <a:lvl2pPr>
              <a:defRPr sz="6700"/>
            </a:lvl2pPr>
            <a:lvl3pPr>
              <a:defRPr sz="58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4" y="4592322"/>
            <a:ext cx="5414964" cy="15011402"/>
          </a:xfrm>
        </p:spPr>
        <p:txBody>
          <a:bodyPr/>
          <a:lstStyle>
            <a:lvl1pPr marL="0" indent="0">
              <a:buNone/>
              <a:defRPr sz="3400"/>
            </a:lvl1pPr>
            <a:lvl2pPr marL="1096930" indent="0">
              <a:buNone/>
              <a:defRPr sz="2900"/>
            </a:lvl2pPr>
            <a:lvl3pPr marL="2193859" indent="0">
              <a:buNone/>
              <a:defRPr sz="2400"/>
            </a:lvl3pPr>
            <a:lvl4pPr marL="3290786" indent="0">
              <a:buNone/>
              <a:defRPr sz="2200"/>
            </a:lvl4pPr>
            <a:lvl5pPr marL="4387716" indent="0">
              <a:buNone/>
              <a:defRPr sz="2200"/>
            </a:lvl5pPr>
            <a:lvl6pPr marL="5484643" indent="0">
              <a:buNone/>
              <a:defRPr sz="2200"/>
            </a:lvl6pPr>
            <a:lvl7pPr marL="6581573" indent="0">
              <a:buNone/>
              <a:defRPr sz="2200"/>
            </a:lvl7pPr>
            <a:lvl8pPr marL="7678502" indent="0">
              <a:buNone/>
              <a:defRPr sz="2200"/>
            </a:lvl8pPr>
            <a:lvl9pPr marL="8775432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6118" y="15361921"/>
            <a:ext cx="9875520" cy="1813562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26118" y="1960879"/>
            <a:ext cx="9875520" cy="13167360"/>
          </a:xfrm>
        </p:spPr>
        <p:txBody>
          <a:bodyPr/>
          <a:lstStyle>
            <a:lvl1pPr marL="0" indent="0">
              <a:buNone/>
              <a:defRPr sz="7700"/>
            </a:lvl1pPr>
            <a:lvl2pPr marL="1096930" indent="0">
              <a:buNone/>
              <a:defRPr sz="6700"/>
            </a:lvl2pPr>
            <a:lvl3pPr marL="2193859" indent="0">
              <a:buNone/>
              <a:defRPr sz="5800"/>
            </a:lvl3pPr>
            <a:lvl4pPr marL="3290786" indent="0">
              <a:buNone/>
              <a:defRPr sz="4800"/>
            </a:lvl4pPr>
            <a:lvl5pPr marL="4387716" indent="0">
              <a:buNone/>
              <a:defRPr sz="4800"/>
            </a:lvl5pPr>
            <a:lvl6pPr marL="5484643" indent="0">
              <a:buNone/>
              <a:defRPr sz="4800"/>
            </a:lvl6pPr>
            <a:lvl7pPr marL="6581573" indent="0">
              <a:buNone/>
              <a:defRPr sz="4800"/>
            </a:lvl7pPr>
            <a:lvl8pPr marL="7678502" indent="0">
              <a:buNone/>
              <a:defRPr sz="4800"/>
            </a:lvl8pPr>
            <a:lvl9pPr marL="8775432" indent="0">
              <a:buNone/>
              <a:defRPr sz="4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6118" y="17175483"/>
            <a:ext cx="9875520" cy="2575558"/>
          </a:xfrm>
        </p:spPr>
        <p:txBody>
          <a:bodyPr/>
          <a:lstStyle>
            <a:lvl1pPr marL="0" indent="0">
              <a:buNone/>
              <a:defRPr sz="3400"/>
            </a:lvl1pPr>
            <a:lvl2pPr marL="1096930" indent="0">
              <a:buNone/>
              <a:defRPr sz="2900"/>
            </a:lvl2pPr>
            <a:lvl3pPr marL="2193859" indent="0">
              <a:buNone/>
              <a:defRPr sz="2400"/>
            </a:lvl3pPr>
            <a:lvl4pPr marL="3290786" indent="0">
              <a:buNone/>
              <a:defRPr sz="2200"/>
            </a:lvl4pPr>
            <a:lvl5pPr marL="4387716" indent="0">
              <a:buNone/>
              <a:defRPr sz="2200"/>
            </a:lvl5pPr>
            <a:lvl6pPr marL="5484643" indent="0">
              <a:buNone/>
              <a:defRPr sz="2200"/>
            </a:lvl6pPr>
            <a:lvl7pPr marL="6581573" indent="0">
              <a:buNone/>
              <a:defRPr sz="2200"/>
            </a:lvl7pPr>
            <a:lvl8pPr marL="7678502" indent="0">
              <a:buNone/>
              <a:defRPr sz="2200"/>
            </a:lvl8pPr>
            <a:lvl9pPr marL="8775432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479832" y="2814321"/>
            <a:ext cx="6666547" cy="599186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0189" y="2814321"/>
            <a:ext cx="19725324" cy="59918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878842"/>
            <a:ext cx="14813280" cy="3657600"/>
          </a:xfrm>
          <a:prstGeom prst="rect">
            <a:avLst/>
          </a:prstGeom>
        </p:spPr>
        <p:txBody>
          <a:bodyPr vert="horz" lIns="219384" tIns="109694" rIns="219384" bIns="10969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5120640"/>
            <a:ext cx="14813280" cy="14483083"/>
          </a:xfrm>
          <a:prstGeom prst="rect">
            <a:avLst/>
          </a:prstGeom>
        </p:spPr>
        <p:txBody>
          <a:bodyPr vert="horz" lIns="219384" tIns="109694" rIns="219384" bIns="10969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20340328"/>
            <a:ext cx="3840480" cy="1168399"/>
          </a:xfrm>
          <a:prstGeom prst="rect">
            <a:avLst/>
          </a:prstGeom>
        </p:spPr>
        <p:txBody>
          <a:bodyPr vert="horz" lIns="219384" tIns="109694" rIns="219384" bIns="109694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EA741-4E1E-42DC-B0B1-46EFDA8128CF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23560" y="20340328"/>
            <a:ext cx="5212080" cy="1168399"/>
          </a:xfrm>
          <a:prstGeom prst="rect">
            <a:avLst/>
          </a:prstGeom>
        </p:spPr>
        <p:txBody>
          <a:bodyPr vert="horz" lIns="219384" tIns="109694" rIns="219384" bIns="109694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95760" y="20340328"/>
            <a:ext cx="3840480" cy="1168399"/>
          </a:xfrm>
          <a:prstGeom prst="rect">
            <a:avLst/>
          </a:prstGeom>
        </p:spPr>
        <p:txBody>
          <a:bodyPr vert="horz" lIns="219384" tIns="109694" rIns="219384" bIns="109694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042AE-8458-4FD6-A4F5-4DF768452B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193859" rtl="0" eaLnBrk="1" latinLnBrk="0" hangingPunct="1">
        <a:spcBef>
          <a:spcPct val="0"/>
        </a:spcBef>
        <a:buNone/>
        <a:defRPr sz="10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696" indent="-822696" algn="l" defTabSz="2193859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782509" indent="-685579" algn="l" defTabSz="2193859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42322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3839251" indent="-548462" algn="l" defTabSz="2193859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936181" indent="-548462" algn="l" defTabSz="2193859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33110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130040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226965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323894" indent="-548462" algn="l" defTabSz="2193859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96930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93859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90786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87716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84643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81573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78502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75432" algn="l" defTabSz="219385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oupraise.com/offer-campaigns/83714-mme-pta-regal-fundraising-campaign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b="15429"/>
          <a:stretch>
            <a:fillRect/>
          </a:stretch>
        </p:blipFill>
        <p:spPr bwMode="auto">
          <a:xfrm>
            <a:off x="7060858" y="-76200"/>
            <a:ext cx="9550742" cy="80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400" y="4343400"/>
            <a:ext cx="6096000" cy="3048000"/>
          </a:xfrm>
        </p:spPr>
        <p:txBody>
          <a:bodyPr>
            <a:noAutofit/>
          </a:bodyPr>
          <a:lstStyle/>
          <a:p>
            <a:r>
              <a:rPr lang="en-US" sz="7900" b="1" dirty="0" smtClean="0"/>
              <a:t>Regal Movie</a:t>
            </a:r>
            <a:br>
              <a:rPr lang="en-US" sz="7900" b="1" dirty="0" smtClean="0"/>
            </a:br>
            <a:r>
              <a:rPr lang="en-US" sz="7900" b="1" dirty="0" smtClean="0"/>
              <a:t>Fundraiser</a:t>
            </a:r>
            <a:endParaRPr lang="en-US" sz="79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7924800"/>
            <a:ext cx="15240000" cy="8717280"/>
          </a:xfrm>
        </p:spPr>
        <p:txBody>
          <a:bodyPr>
            <a:noAutofit/>
          </a:bodyPr>
          <a:lstStyle/>
          <a:p>
            <a:r>
              <a:rPr lang="en-US" sz="5300" dirty="0">
                <a:solidFill>
                  <a:schemeClr val="tx1"/>
                </a:solidFill>
              </a:rPr>
              <a:t>Want to beat the heat or just stock up for the holiday breaks? Enjoy a show and support </a:t>
            </a:r>
            <a:r>
              <a:rPr lang="en-US" sz="5300" dirty="0" smtClean="0">
                <a:solidFill>
                  <a:schemeClr val="tx1"/>
                </a:solidFill>
              </a:rPr>
              <a:t>MME PTA</a:t>
            </a:r>
            <a:r>
              <a:rPr lang="en-US" sz="5300" dirty="0" smtClean="0">
                <a:solidFill>
                  <a:schemeClr val="tx1"/>
                </a:solidFill>
              </a:rPr>
              <a:t>! </a:t>
            </a:r>
            <a:r>
              <a:rPr lang="en-US" sz="5300" dirty="0" smtClean="0">
                <a:solidFill>
                  <a:schemeClr val="tx1"/>
                </a:solidFill>
              </a:rPr>
              <a:t/>
            </a:r>
            <a:br>
              <a:rPr lang="en-US" sz="5300" dirty="0" smtClean="0">
                <a:solidFill>
                  <a:schemeClr val="tx1"/>
                </a:solidFill>
              </a:rPr>
            </a:br>
            <a:r>
              <a:rPr lang="en-US" sz="5300" dirty="0" smtClean="0">
                <a:solidFill>
                  <a:schemeClr val="tx1"/>
                </a:solidFill>
              </a:rPr>
              <a:t/>
            </a:r>
            <a:br>
              <a:rPr lang="en-US" sz="5300" dirty="0" smtClean="0">
                <a:solidFill>
                  <a:schemeClr val="tx1"/>
                </a:solidFill>
              </a:rPr>
            </a:br>
            <a:r>
              <a:rPr lang="en-US" sz="5300" b="1" dirty="0" smtClean="0">
                <a:solidFill>
                  <a:schemeClr val="tx1"/>
                </a:solidFill>
              </a:rPr>
              <a:t>Regal </a:t>
            </a:r>
            <a:r>
              <a:rPr lang="en-US" sz="5300" b="1" dirty="0">
                <a:solidFill>
                  <a:schemeClr val="tx1"/>
                </a:solidFill>
              </a:rPr>
              <a:t>Cinemas will donate 25% of each movie ticket </a:t>
            </a:r>
            <a:r>
              <a:rPr lang="en-US" sz="5300" dirty="0">
                <a:solidFill>
                  <a:schemeClr val="tx1"/>
                </a:solidFill>
              </a:rPr>
              <a:t>bundle sold back to the school when you buy via our fundraising sales </a:t>
            </a:r>
            <a:r>
              <a:rPr lang="en-US" sz="5300" dirty="0" smtClean="0">
                <a:solidFill>
                  <a:schemeClr val="tx1"/>
                </a:solidFill>
              </a:rPr>
              <a:t>page:</a:t>
            </a:r>
          </a:p>
          <a:p>
            <a:r>
              <a:rPr lang="en-US" sz="4800" dirty="0" smtClean="0">
                <a:solidFill>
                  <a:schemeClr val="tx1"/>
                </a:solidFill>
                <a:hlinkClick r:id="rId3"/>
              </a:rPr>
              <a:t>https://</a:t>
            </a:r>
            <a:r>
              <a:rPr lang="en-US" sz="4800" dirty="0" smtClean="0">
                <a:solidFill>
                  <a:schemeClr val="tx1"/>
                </a:solidFill>
                <a:hlinkClick r:id="rId3"/>
              </a:rPr>
              <a:t>www.groupraise.com/offer-campaigns/83714-mme-pta-regal-fundraising-campaigns</a:t>
            </a:r>
            <a:r>
              <a:rPr lang="en-US" sz="4800" dirty="0" smtClean="0">
                <a:solidFill>
                  <a:schemeClr val="tx1"/>
                </a:solidFill>
              </a:rPr>
              <a:t> </a:t>
            </a:r>
            <a:r>
              <a:rPr lang="en-US" sz="4800" dirty="0" smtClean="0">
                <a:solidFill>
                  <a:schemeClr val="tx1"/>
                </a:solidFill>
              </a:rPr>
              <a:t/>
            </a:r>
            <a:br>
              <a:rPr lang="en-US" sz="48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5300" dirty="0" smtClean="0">
                <a:solidFill>
                  <a:schemeClr val="tx1"/>
                </a:solidFill>
              </a:rPr>
              <a:t/>
            </a:r>
            <a:br>
              <a:rPr lang="en-US" sz="5300" dirty="0" smtClean="0">
                <a:solidFill>
                  <a:schemeClr val="tx1"/>
                </a:solidFill>
              </a:rPr>
            </a:br>
            <a:r>
              <a:rPr lang="en-US" sz="5300" dirty="0" smtClean="0">
                <a:solidFill>
                  <a:schemeClr val="tx1"/>
                </a:solidFill>
              </a:rPr>
              <a:t>Treat </a:t>
            </a:r>
            <a:r>
              <a:rPr lang="en-US" sz="5300" dirty="0">
                <a:solidFill>
                  <a:schemeClr val="tx1"/>
                </a:solidFill>
              </a:rPr>
              <a:t>yourself, </a:t>
            </a:r>
            <a:r>
              <a:rPr lang="en-US" sz="5300" dirty="0" smtClean="0">
                <a:solidFill>
                  <a:schemeClr val="tx1"/>
                </a:solidFill>
              </a:rPr>
              <a:t>friends, </a:t>
            </a:r>
            <a:r>
              <a:rPr lang="en-US" sz="5300" dirty="0">
                <a:solidFill>
                  <a:schemeClr val="tx1"/>
                </a:solidFill>
              </a:rPr>
              <a:t>and family to an awesome movie night in support of a great cause! </a:t>
            </a:r>
            <a:endParaRPr lang="en-US" sz="5300" dirty="0" smtClean="0">
              <a:solidFill>
                <a:schemeClr val="tx1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33400" y="16687800"/>
            <a:ext cx="9982200" cy="4572000"/>
          </a:xfrm>
          <a:prstGeom prst="rect">
            <a:avLst/>
          </a:prstGeom>
        </p:spPr>
        <p:txBody>
          <a:bodyPr vert="horz" lIns="219384" tIns="109694" rIns="219384" bIns="109694" rtlCol="0">
            <a:noAutofit/>
          </a:bodyPr>
          <a:lstStyle/>
          <a:p>
            <a:pPr defTabSz="2193859">
              <a:spcBef>
                <a:spcPct val="20000"/>
              </a:spcBef>
              <a:defRPr/>
            </a:pPr>
            <a:r>
              <a:rPr lang="en-US" sz="5300" dirty="0" smtClean="0"/>
              <a:t>Tickets can be used at any Regal location in the United States, including the F Street Theater.</a:t>
            </a:r>
          </a:p>
          <a:p>
            <a:pPr defTabSz="2193859">
              <a:spcBef>
                <a:spcPct val="20000"/>
              </a:spcBef>
              <a:defRPr/>
            </a:pPr>
            <a:r>
              <a:rPr lang="en-US" sz="5300" dirty="0" smtClean="0"/>
              <a:t> </a:t>
            </a:r>
            <a:br>
              <a:rPr lang="en-US" sz="5300" dirty="0" smtClean="0"/>
            </a:br>
            <a:r>
              <a:rPr lang="en-US" sz="5300" dirty="0" smtClean="0"/>
              <a:t>Tickets have no expiration date.</a:t>
            </a:r>
          </a:p>
          <a:p>
            <a:pPr algn="ctr" defTabSz="2193859">
              <a:spcBef>
                <a:spcPct val="20000"/>
              </a:spcBef>
              <a:defRPr/>
            </a:pPr>
            <a:endParaRPr lang="en-US" sz="5300" dirty="0" smtClean="0"/>
          </a:p>
        </p:txBody>
      </p:sp>
      <p:pic>
        <p:nvPicPr>
          <p:cNvPr id="1026" name="Picture 2" descr="Group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609600"/>
            <a:ext cx="7239000" cy="7239003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68000" y="16764000"/>
            <a:ext cx="4724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44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Regal Movie Fundraiser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</dc:creator>
  <cp:lastModifiedBy>windows</cp:lastModifiedBy>
  <cp:revision>21</cp:revision>
  <dcterms:created xsi:type="dcterms:W3CDTF">2025-09-19T03:31:31Z</dcterms:created>
  <dcterms:modified xsi:type="dcterms:W3CDTF">2026-09-04T17:33:14Z</dcterms:modified>
</cp:coreProperties>
</file>