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16459200" cy="21945600"/>
  <p:notesSz cx="6858000" cy="9144000"/>
  <p:defaultTextStyle>
    <a:defPPr>
      <a:defRPr lang="en-US"/>
    </a:defPPr>
    <a:lvl1pPr marL="0" algn="l" defTabSz="2193509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1pPr>
    <a:lvl2pPr marL="1096754" algn="l" defTabSz="2193509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2pPr>
    <a:lvl3pPr marL="2193509" algn="l" defTabSz="2193509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3pPr>
    <a:lvl4pPr marL="3290258" algn="l" defTabSz="2193509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4pPr>
    <a:lvl5pPr marL="4387013" algn="l" defTabSz="2193509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5pPr>
    <a:lvl6pPr marL="5483765" algn="l" defTabSz="2193509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6pPr>
    <a:lvl7pPr marL="6580519" algn="l" defTabSz="2193509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7pPr>
    <a:lvl8pPr marL="7677274" algn="l" defTabSz="2193509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8pPr>
    <a:lvl9pPr marL="8774028" algn="l" defTabSz="2193509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2118" y="198"/>
      </p:cViewPr>
      <p:guideLst>
        <p:guide orient="horz" pos="6912"/>
        <p:guide pos="518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D3C869-ADF6-49AE-82DE-EE29000D304E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5EE04B-0229-45E3-8309-92564175E93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5EE04B-0229-45E3-8309-92564175E939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34440" y="6817367"/>
            <a:ext cx="13990320" cy="470407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68880" y="12435840"/>
            <a:ext cx="11521440" cy="560832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0969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1938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32907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43877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54846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65815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76785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87754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A741-4E1E-42DC-B0B1-46EFDA8128CF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042AE-8458-4FD6-A4F5-4DF768452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A741-4E1E-42DC-B0B1-46EFDA8128CF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042AE-8458-4FD6-A4F5-4DF768452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0164" y="14102086"/>
            <a:ext cx="13990320" cy="4358640"/>
          </a:xfrm>
        </p:spPr>
        <p:txBody>
          <a:bodyPr anchor="t"/>
          <a:lstStyle>
            <a:lvl1pPr algn="l">
              <a:defRPr sz="96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0164" y="9301484"/>
            <a:ext cx="13990320" cy="4800598"/>
          </a:xfrm>
        </p:spPr>
        <p:txBody>
          <a:bodyPr anchor="b"/>
          <a:lstStyle>
            <a:lvl1pPr marL="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1pPr>
            <a:lvl2pPr marL="1096930" indent="0">
              <a:buNone/>
              <a:defRPr sz="4300">
                <a:solidFill>
                  <a:schemeClr val="tx1">
                    <a:tint val="75000"/>
                  </a:schemeClr>
                </a:solidFill>
              </a:defRPr>
            </a:lvl2pPr>
            <a:lvl3pPr marL="2193859" indent="0">
              <a:buNone/>
              <a:defRPr sz="3800">
                <a:solidFill>
                  <a:schemeClr val="tx1">
                    <a:tint val="75000"/>
                  </a:schemeClr>
                </a:solidFill>
              </a:defRPr>
            </a:lvl3pPr>
            <a:lvl4pPr marL="3290786" indent="0">
              <a:buNone/>
              <a:defRPr sz="3400">
                <a:solidFill>
                  <a:schemeClr val="tx1">
                    <a:tint val="75000"/>
                  </a:schemeClr>
                </a:solidFill>
              </a:defRPr>
            </a:lvl4pPr>
            <a:lvl5pPr marL="4387716" indent="0">
              <a:buNone/>
              <a:defRPr sz="3400">
                <a:solidFill>
                  <a:schemeClr val="tx1">
                    <a:tint val="75000"/>
                  </a:schemeClr>
                </a:solidFill>
              </a:defRPr>
            </a:lvl5pPr>
            <a:lvl6pPr marL="5484643" indent="0">
              <a:buNone/>
              <a:defRPr sz="3400">
                <a:solidFill>
                  <a:schemeClr val="tx1">
                    <a:tint val="75000"/>
                  </a:schemeClr>
                </a:solidFill>
              </a:defRPr>
            </a:lvl6pPr>
            <a:lvl7pPr marL="6581573" indent="0">
              <a:buNone/>
              <a:defRPr sz="3400">
                <a:solidFill>
                  <a:schemeClr val="tx1">
                    <a:tint val="75000"/>
                  </a:schemeClr>
                </a:solidFill>
              </a:defRPr>
            </a:lvl7pPr>
            <a:lvl8pPr marL="7678502" indent="0">
              <a:buNone/>
              <a:defRPr sz="3400">
                <a:solidFill>
                  <a:schemeClr val="tx1">
                    <a:tint val="75000"/>
                  </a:schemeClr>
                </a:solidFill>
              </a:defRPr>
            </a:lvl8pPr>
            <a:lvl9pPr marL="8775432" indent="0">
              <a:buNone/>
              <a:defRPr sz="3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A741-4E1E-42DC-B0B1-46EFDA8128CF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042AE-8458-4FD6-A4F5-4DF768452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0188" y="16388082"/>
            <a:ext cx="13195934" cy="46344842"/>
          </a:xfrm>
        </p:spPr>
        <p:txBody>
          <a:bodyPr/>
          <a:lstStyle>
            <a:lvl1pPr>
              <a:defRPr sz="6700"/>
            </a:lvl1pPr>
            <a:lvl2pPr>
              <a:defRPr sz="5800"/>
            </a:lvl2pPr>
            <a:lvl3pPr>
              <a:defRPr sz="4800"/>
            </a:lvl3pPr>
            <a:lvl4pPr>
              <a:defRPr sz="4300"/>
            </a:lvl4pPr>
            <a:lvl5pPr>
              <a:defRPr sz="4300"/>
            </a:lvl5pPr>
            <a:lvl6pPr>
              <a:defRPr sz="4300"/>
            </a:lvl6pPr>
            <a:lvl7pPr>
              <a:defRPr sz="4300"/>
            </a:lvl7pPr>
            <a:lvl8pPr>
              <a:defRPr sz="4300"/>
            </a:lvl8pPr>
            <a:lvl9pPr>
              <a:defRPr sz="4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950445" y="16388082"/>
            <a:ext cx="13195934" cy="46344842"/>
          </a:xfrm>
        </p:spPr>
        <p:txBody>
          <a:bodyPr/>
          <a:lstStyle>
            <a:lvl1pPr>
              <a:defRPr sz="6700"/>
            </a:lvl1pPr>
            <a:lvl2pPr>
              <a:defRPr sz="5800"/>
            </a:lvl2pPr>
            <a:lvl3pPr>
              <a:defRPr sz="4800"/>
            </a:lvl3pPr>
            <a:lvl4pPr>
              <a:defRPr sz="4300"/>
            </a:lvl4pPr>
            <a:lvl5pPr>
              <a:defRPr sz="4300"/>
            </a:lvl5pPr>
            <a:lvl6pPr>
              <a:defRPr sz="4300"/>
            </a:lvl6pPr>
            <a:lvl7pPr>
              <a:defRPr sz="4300"/>
            </a:lvl7pPr>
            <a:lvl8pPr>
              <a:defRPr sz="4300"/>
            </a:lvl8pPr>
            <a:lvl9pPr>
              <a:defRPr sz="4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A741-4E1E-42DC-B0B1-46EFDA8128CF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042AE-8458-4FD6-A4F5-4DF768452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878842"/>
            <a:ext cx="14813280" cy="3657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1" y="4912361"/>
            <a:ext cx="7272338" cy="2047238"/>
          </a:xfrm>
        </p:spPr>
        <p:txBody>
          <a:bodyPr anchor="b"/>
          <a:lstStyle>
            <a:lvl1pPr marL="0" indent="0">
              <a:buNone/>
              <a:defRPr sz="5800" b="1"/>
            </a:lvl1pPr>
            <a:lvl2pPr marL="1096930" indent="0">
              <a:buNone/>
              <a:defRPr sz="4800" b="1"/>
            </a:lvl2pPr>
            <a:lvl3pPr marL="2193859" indent="0">
              <a:buNone/>
              <a:defRPr sz="4300" b="1"/>
            </a:lvl3pPr>
            <a:lvl4pPr marL="3290786" indent="0">
              <a:buNone/>
              <a:defRPr sz="3800" b="1"/>
            </a:lvl4pPr>
            <a:lvl5pPr marL="4387716" indent="0">
              <a:buNone/>
              <a:defRPr sz="3800" b="1"/>
            </a:lvl5pPr>
            <a:lvl6pPr marL="5484643" indent="0">
              <a:buNone/>
              <a:defRPr sz="3800" b="1"/>
            </a:lvl6pPr>
            <a:lvl7pPr marL="6581573" indent="0">
              <a:buNone/>
              <a:defRPr sz="3800" b="1"/>
            </a:lvl7pPr>
            <a:lvl8pPr marL="7678502" indent="0">
              <a:buNone/>
              <a:defRPr sz="3800" b="1"/>
            </a:lvl8pPr>
            <a:lvl9pPr marL="8775432" indent="0">
              <a:buNone/>
              <a:defRPr sz="3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1" y="6959599"/>
            <a:ext cx="7272338" cy="12644122"/>
          </a:xfrm>
        </p:spPr>
        <p:txBody>
          <a:bodyPr/>
          <a:lstStyle>
            <a:lvl1pPr>
              <a:defRPr sz="5800"/>
            </a:lvl1pPr>
            <a:lvl2pPr>
              <a:defRPr sz="4800"/>
            </a:lvl2pPr>
            <a:lvl3pPr>
              <a:defRPr sz="4300"/>
            </a:lvl3pPr>
            <a:lvl4pPr>
              <a:defRPr sz="3800"/>
            </a:lvl4pPr>
            <a:lvl5pPr>
              <a:defRPr sz="3800"/>
            </a:lvl5pPr>
            <a:lvl6pPr>
              <a:defRPr sz="3800"/>
            </a:lvl6pPr>
            <a:lvl7pPr>
              <a:defRPr sz="3800"/>
            </a:lvl7pPr>
            <a:lvl8pPr>
              <a:defRPr sz="3800"/>
            </a:lvl8pPr>
            <a:lvl9pPr>
              <a:defRPr sz="3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361049" y="4912361"/>
            <a:ext cx="7275194" cy="2047238"/>
          </a:xfrm>
        </p:spPr>
        <p:txBody>
          <a:bodyPr anchor="b"/>
          <a:lstStyle>
            <a:lvl1pPr marL="0" indent="0">
              <a:buNone/>
              <a:defRPr sz="5800" b="1"/>
            </a:lvl1pPr>
            <a:lvl2pPr marL="1096930" indent="0">
              <a:buNone/>
              <a:defRPr sz="4800" b="1"/>
            </a:lvl2pPr>
            <a:lvl3pPr marL="2193859" indent="0">
              <a:buNone/>
              <a:defRPr sz="4300" b="1"/>
            </a:lvl3pPr>
            <a:lvl4pPr marL="3290786" indent="0">
              <a:buNone/>
              <a:defRPr sz="3800" b="1"/>
            </a:lvl4pPr>
            <a:lvl5pPr marL="4387716" indent="0">
              <a:buNone/>
              <a:defRPr sz="3800" b="1"/>
            </a:lvl5pPr>
            <a:lvl6pPr marL="5484643" indent="0">
              <a:buNone/>
              <a:defRPr sz="3800" b="1"/>
            </a:lvl6pPr>
            <a:lvl7pPr marL="6581573" indent="0">
              <a:buNone/>
              <a:defRPr sz="3800" b="1"/>
            </a:lvl7pPr>
            <a:lvl8pPr marL="7678502" indent="0">
              <a:buNone/>
              <a:defRPr sz="3800" b="1"/>
            </a:lvl8pPr>
            <a:lvl9pPr marL="8775432" indent="0">
              <a:buNone/>
              <a:defRPr sz="3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361049" y="6959599"/>
            <a:ext cx="7275194" cy="12644122"/>
          </a:xfrm>
        </p:spPr>
        <p:txBody>
          <a:bodyPr/>
          <a:lstStyle>
            <a:lvl1pPr>
              <a:defRPr sz="5800"/>
            </a:lvl1pPr>
            <a:lvl2pPr>
              <a:defRPr sz="4800"/>
            </a:lvl2pPr>
            <a:lvl3pPr>
              <a:defRPr sz="4300"/>
            </a:lvl3pPr>
            <a:lvl4pPr>
              <a:defRPr sz="3800"/>
            </a:lvl4pPr>
            <a:lvl5pPr>
              <a:defRPr sz="3800"/>
            </a:lvl5pPr>
            <a:lvl6pPr>
              <a:defRPr sz="3800"/>
            </a:lvl6pPr>
            <a:lvl7pPr>
              <a:defRPr sz="3800"/>
            </a:lvl7pPr>
            <a:lvl8pPr>
              <a:defRPr sz="3800"/>
            </a:lvl8pPr>
            <a:lvl9pPr>
              <a:defRPr sz="3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A741-4E1E-42DC-B0B1-46EFDA8128CF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042AE-8458-4FD6-A4F5-4DF768452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A741-4E1E-42DC-B0B1-46EFDA8128CF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042AE-8458-4FD6-A4F5-4DF768452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A741-4E1E-42DC-B0B1-46EFDA8128CF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042AE-8458-4FD6-A4F5-4DF768452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4" y="873761"/>
            <a:ext cx="5414964" cy="3718560"/>
          </a:xfrm>
        </p:spPr>
        <p:txBody>
          <a:bodyPr anchor="b"/>
          <a:lstStyle>
            <a:lvl1pPr algn="l">
              <a:defRPr sz="4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35090" y="873762"/>
            <a:ext cx="9201151" cy="18729962"/>
          </a:xfrm>
        </p:spPr>
        <p:txBody>
          <a:bodyPr/>
          <a:lstStyle>
            <a:lvl1pPr>
              <a:defRPr sz="7700"/>
            </a:lvl1pPr>
            <a:lvl2pPr>
              <a:defRPr sz="6700"/>
            </a:lvl2pPr>
            <a:lvl3pPr>
              <a:defRPr sz="5800"/>
            </a:lvl3pPr>
            <a:lvl4pPr>
              <a:defRPr sz="4800"/>
            </a:lvl4pPr>
            <a:lvl5pPr>
              <a:defRPr sz="4800"/>
            </a:lvl5pPr>
            <a:lvl6pPr>
              <a:defRPr sz="4800"/>
            </a:lvl6pPr>
            <a:lvl7pPr>
              <a:defRPr sz="4800"/>
            </a:lvl7pPr>
            <a:lvl8pPr>
              <a:defRPr sz="4800"/>
            </a:lvl8pPr>
            <a:lvl9pPr>
              <a:defRPr sz="4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4" y="4592322"/>
            <a:ext cx="5414964" cy="15011402"/>
          </a:xfrm>
        </p:spPr>
        <p:txBody>
          <a:bodyPr/>
          <a:lstStyle>
            <a:lvl1pPr marL="0" indent="0">
              <a:buNone/>
              <a:defRPr sz="3400"/>
            </a:lvl1pPr>
            <a:lvl2pPr marL="1096930" indent="0">
              <a:buNone/>
              <a:defRPr sz="2900"/>
            </a:lvl2pPr>
            <a:lvl3pPr marL="2193859" indent="0">
              <a:buNone/>
              <a:defRPr sz="2400"/>
            </a:lvl3pPr>
            <a:lvl4pPr marL="3290786" indent="0">
              <a:buNone/>
              <a:defRPr sz="2200"/>
            </a:lvl4pPr>
            <a:lvl5pPr marL="4387716" indent="0">
              <a:buNone/>
              <a:defRPr sz="2200"/>
            </a:lvl5pPr>
            <a:lvl6pPr marL="5484643" indent="0">
              <a:buNone/>
              <a:defRPr sz="2200"/>
            </a:lvl6pPr>
            <a:lvl7pPr marL="6581573" indent="0">
              <a:buNone/>
              <a:defRPr sz="2200"/>
            </a:lvl7pPr>
            <a:lvl8pPr marL="7678502" indent="0">
              <a:buNone/>
              <a:defRPr sz="2200"/>
            </a:lvl8pPr>
            <a:lvl9pPr marL="8775432" indent="0">
              <a:buNone/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A741-4E1E-42DC-B0B1-46EFDA8128CF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042AE-8458-4FD6-A4F5-4DF768452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26118" y="15361921"/>
            <a:ext cx="9875520" cy="1813562"/>
          </a:xfrm>
        </p:spPr>
        <p:txBody>
          <a:bodyPr anchor="b"/>
          <a:lstStyle>
            <a:lvl1pPr algn="l">
              <a:defRPr sz="4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26118" y="1960879"/>
            <a:ext cx="9875520" cy="13167360"/>
          </a:xfrm>
        </p:spPr>
        <p:txBody>
          <a:bodyPr/>
          <a:lstStyle>
            <a:lvl1pPr marL="0" indent="0">
              <a:buNone/>
              <a:defRPr sz="7700"/>
            </a:lvl1pPr>
            <a:lvl2pPr marL="1096930" indent="0">
              <a:buNone/>
              <a:defRPr sz="6700"/>
            </a:lvl2pPr>
            <a:lvl3pPr marL="2193859" indent="0">
              <a:buNone/>
              <a:defRPr sz="5800"/>
            </a:lvl3pPr>
            <a:lvl4pPr marL="3290786" indent="0">
              <a:buNone/>
              <a:defRPr sz="4800"/>
            </a:lvl4pPr>
            <a:lvl5pPr marL="4387716" indent="0">
              <a:buNone/>
              <a:defRPr sz="4800"/>
            </a:lvl5pPr>
            <a:lvl6pPr marL="5484643" indent="0">
              <a:buNone/>
              <a:defRPr sz="4800"/>
            </a:lvl6pPr>
            <a:lvl7pPr marL="6581573" indent="0">
              <a:buNone/>
              <a:defRPr sz="4800"/>
            </a:lvl7pPr>
            <a:lvl8pPr marL="7678502" indent="0">
              <a:buNone/>
              <a:defRPr sz="4800"/>
            </a:lvl8pPr>
            <a:lvl9pPr marL="8775432" indent="0">
              <a:buNone/>
              <a:defRPr sz="48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226118" y="17175483"/>
            <a:ext cx="9875520" cy="2575558"/>
          </a:xfrm>
        </p:spPr>
        <p:txBody>
          <a:bodyPr/>
          <a:lstStyle>
            <a:lvl1pPr marL="0" indent="0">
              <a:buNone/>
              <a:defRPr sz="3400"/>
            </a:lvl1pPr>
            <a:lvl2pPr marL="1096930" indent="0">
              <a:buNone/>
              <a:defRPr sz="2900"/>
            </a:lvl2pPr>
            <a:lvl3pPr marL="2193859" indent="0">
              <a:buNone/>
              <a:defRPr sz="2400"/>
            </a:lvl3pPr>
            <a:lvl4pPr marL="3290786" indent="0">
              <a:buNone/>
              <a:defRPr sz="2200"/>
            </a:lvl4pPr>
            <a:lvl5pPr marL="4387716" indent="0">
              <a:buNone/>
              <a:defRPr sz="2200"/>
            </a:lvl5pPr>
            <a:lvl6pPr marL="5484643" indent="0">
              <a:buNone/>
              <a:defRPr sz="2200"/>
            </a:lvl6pPr>
            <a:lvl7pPr marL="6581573" indent="0">
              <a:buNone/>
              <a:defRPr sz="2200"/>
            </a:lvl7pPr>
            <a:lvl8pPr marL="7678502" indent="0">
              <a:buNone/>
              <a:defRPr sz="2200"/>
            </a:lvl8pPr>
            <a:lvl9pPr marL="8775432" indent="0">
              <a:buNone/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A741-4E1E-42DC-B0B1-46EFDA8128CF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042AE-8458-4FD6-A4F5-4DF768452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A741-4E1E-42DC-B0B1-46EFDA8128CF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042AE-8458-4FD6-A4F5-4DF768452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479832" y="2814321"/>
            <a:ext cx="6666547" cy="5991860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0189" y="2814321"/>
            <a:ext cx="19725324" cy="5991860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A741-4E1E-42DC-B0B1-46EFDA8128CF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042AE-8458-4FD6-A4F5-4DF768452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878842"/>
            <a:ext cx="14813280" cy="3657600"/>
          </a:xfrm>
          <a:prstGeom prst="rect">
            <a:avLst/>
          </a:prstGeom>
        </p:spPr>
        <p:txBody>
          <a:bodyPr vert="horz" lIns="219384" tIns="109694" rIns="219384" bIns="109694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5120640"/>
            <a:ext cx="14813280" cy="14483083"/>
          </a:xfrm>
          <a:prstGeom prst="rect">
            <a:avLst/>
          </a:prstGeom>
        </p:spPr>
        <p:txBody>
          <a:bodyPr vert="horz" lIns="219384" tIns="109694" rIns="219384" bIns="109694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" y="20340328"/>
            <a:ext cx="3840480" cy="1168399"/>
          </a:xfrm>
          <a:prstGeom prst="rect">
            <a:avLst/>
          </a:prstGeom>
        </p:spPr>
        <p:txBody>
          <a:bodyPr vert="horz" lIns="219384" tIns="109694" rIns="219384" bIns="109694" rtlCol="0" anchor="ctr"/>
          <a:lstStyle>
            <a:lvl1pPr algn="l">
              <a:defRPr sz="2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4EA741-4E1E-42DC-B0B1-46EFDA8128CF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23560" y="20340328"/>
            <a:ext cx="5212080" cy="1168399"/>
          </a:xfrm>
          <a:prstGeom prst="rect">
            <a:avLst/>
          </a:prstGeom>
        </p:spPr>
        <p:txBody>
          <a:bodyPr vert="horz" lIns="219384" tIns="109694" rIns="219384" bIns="109694" rtlCol="0" anchor="ctr"/>
          <a:lstStyle>
            <a:lvl1pPr algn="ctr">
              <a:defRPr sz="2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795760" y="20340328"/>
            <a:ext cx="3840480" cy="1168399"/>
          </a:xfrm>
          <a:prstGeom prst="rect">
            <a:avLst/>
          </a:prstGeom>
        </p:spPr>
        <p:txBody>
          <a:bodyPr vert="horz" lIns="219384" tIns="109694" rIns="219384" bIns="109694" rtlCol="0" anchor="ctr"/>
          <a:lstStyle>
            <a:lvl1pPr algn="r">
              <a:defRPr sz="2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7042AE-8458-4FD6-A4F5-4DF768452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2193859" rtl="0" eaLnBrk="1" latinLnBrk="0" hangingPunct="1">
        <a:spcBef>
          <a:spcPct val="0"/>
        </a:spcBef>
        <a:buNone/>
        <a:defRPr sz="10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22696" indent="-822696" algn="l" defTabSz="2193859" rtl="0" eaLnBrk="1" latinLnBrk="0" hangingPunct="1">
        <a:spcBef>
          <a:spcPct val="20000"/>
        </a:spcBef>
        <a:buFont typeface="Arial" pitchFamily="34" charset="0"/>
        <a:buChar char="•"/>
        <a:defRPr sz="7700" kern="1200">
          <a:solidFill>
            <a:schemeClr val="tx1"/>
          </a:solidFill>
          <a:latin typeface="+mn-lt"/>
          <a:ea typeface="+mn-ea"/>
          <a:cs typeface="+mn-cs"/>
        </a:defRPr>
      </a:lvl1pPr>
      <a:lvl2pPr marL="1782509" indent="-685579" algn="l" defTabSz="2193859" rtl="0" eaLnBrk="1" latinLnBrk="0" hangingPunct="1">
        <a:spcBef>
          <a:spcPct val="20000"/>
        </a:spcBef>
        <a:buFont typeface="Arial" pitchFamily="34" charset="0"/>
        <a:buChar char="–"/>
        <a:defRPr sz="6700" kern="1200">
          <a:solidFill>
            <a:schemeClr val="tx1"/>
          </a:solidFill>
          <a:latin typeface="+mn-lt"/>
          <a:ea typeface="+mn-ea"/>
          <a:cs typeface="+mn-cs"/>
        </a:defRPr>
      </a:lvl2pPr>
      <a:lvl3pPr marL="2742322" indent="-548462" algn="l" defTabSz="2193859" rtl="0" eaLnBrk="1" latinLnBrk="0" hangingPunct="1">
        <a:spcBef>
          <a:spcPct val="20000"/>
        </a:spcBef>
        <a:buFont typeface="Arial" pitchFamily="34" charset="0"/>
        <a:buChar char="•"/>
        <a:defRPr sz="5800" kern="1200">
          <a:solidFill>
            <a:schemeClr val="tx1"/>
          </a:solidFill>
          <a:latin typeface="+mn-lt"/>
          <a:ea typeface="+mn-ea"/>
          <a:cs typeface="+mn-cs"/>
        </a:defRPr>
      </a:lvl3pPr>
      <a:lvl4pPr marL="3839251" indent="-548462" algn="l" defTabSz="2193859" rtl="0" eaLnBrk="1" latinLnBrk="0" hangingPunct="1">
        <a:spcBef>
          <a:spcPct val="20000"/>
        </a:spcBef>
        <a:buFont typeface="Arial" pitchFamily="34" charset="0"/>
        <a:buChar char="–"/>
        <a:defRPr sz="4800" kern="1200">
          <a:solidFill>
            <a:schemeClr val="tx1"/>
          </a:solidFill>
          <a:latin typeface="+mn-lt"/>
          <a:ea typeface="+mn-ea"/>
          <a:cs typeface="+mn-cs"/>
        </a:defRPr>
      </a:lvl4pPr>
      <a:lvl5pPr marL="4936181" indent="-548462" algn="l" defTabSz="2193859" rtl="0" eaLnBrk="1" latinLnBrk="0" hangingPunct="1">
        <a:spcBef>
          <a:spcPct val="20000"/>
        </a:spcBef>
        <a:buFont typeface="Arial" pitchFamily="34" charset="0"/>
        <a:buChar char="»"/>
        <a:defRPr sz="4800" kern="1200">
          <a:solidFill>
            <a:schemeClr val="tx1"/>
          </a:solidFill>
          <a:latin typeface="+mn-lt"/>
          <a:ea typeface="+mn-ea"/>
          <a:cs typeface="+mn-cs"/>
        </a:defRPr>
      </a:lvl5pPr>
      <a:lvl6pPr marL="6033110" indent="-548462" algn="l" defTabSz="2193859" rtl="0" eaLnBrk="1" latinLnBrk="0" hangingPunct="1">
        <a:spcBef>
          <a:spcPct val="20000"/>
        </a:spcBef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6pPr>
      <a:lvl7pPr marL="7130040" indent="-548462" algn="l" defTabSz="2193859" rtl="0" eaLnBrk="1" latinLnBrk="0" hangingPunct="1">
        <a:spcBef>
          <a:spcPct val="20000"/>
        </a:spcBef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7pPr>
      <a:lvl8pPr marL="8226965" indent="-548462" algn="l" defTabSz="2193859" rtl="0" eaLnBrk="1" latinLnBrk="0" hangingPunct="1">
        <a:spcBef>
          <a:spcPct val="20000"/>
        </a:spcBef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8pPr>
      <a:lvl9pPr marL="9323894" indent="-548462" algn="l" defTabSz="2193859" rtl="0" eaLnBrk="1" latinLnBrk="0" hangingPunct="1">
        <a:spcBef>
          <a:spcPct val="20000"/>
        </a:spcBef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9385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1096930" algn="l" defTabSz="219385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2pPr>
      <a:lvl3pPr marL="2193859" algn="l" defTabSz="219385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3pPr>
      <a:lvl4pPr marL="3290786" algn="l" defTabSz="219385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4pPr>
      <a:lvl5pPr marL="4387716" algn="l" defTabSz="219385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5pPr>
      <a:lvl6pPr marL="5484643" algn="l" defTabSz="219385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6pPr>
      <a:lvl7pPr marL="6581573" algn="l" defTabSz="219385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7pPr>
      <a:lvl8pPr marL="7678502" algn="l" defTabSz="219385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8pPr>
      <a:lvl9pPr marL="8775432" algn="l" defTabSz="219385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hyperlink" Target="https://www.groupraise.com/offer-campaigns/83714-mme-pta-regal-fundraising-campaign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 b="15429"/>
          <a:stretch>
            <a:fillRect/>
          </a:stretch>
        </p:blipFill>
        <p:spPr bwMode="auto">
          <a:xfrm>
            <a:off x="7060858" y="-76200"/>
            <a:ext cx="9550742" cy="807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15400" y="4343400"/>
            <a:ext cx="6096000" cy="3048000"/>
          </a:xfrm>
        </p:spPr>
        <p:txBody>
          <a:bodyPr>
            <a:noAutofit/>
          </a:bodyPr>
          <a:lstStyle/>
          <a:p>
            <a:r>
              <a:rPr lang="en-US" sz="7900" b="1" dirty="0" smtClean="0"/>
              <a:t>Cine Regal</a:t>
            </a:r>
            <a:endParaRPr lang="en-US" sz="79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7924800"/>
            <a:ext cx="15240000" cy="8717280"/>
          </a:xfrm>
        </p:spPr>
        <p:txBody>
          <a:bodyPr>
            <a:noAutofit/>
          </a:bodyPr>
          <a:lstStyle/>
          <a:p>
            <a:r>
              <a:rPr lang="es-ES" sz="5300" dirty="0" smtClean="0">
                <a:solidFill>
                  <a:schemeClr val="tx1"/>
                </a:solidFill>
              </a:rPr>
              <a:t>¿</a:t>
            </a:r>
            <a:r>
              <a:rPr lang="es-ES" sz="5300" dirty="0" smtClean="0">
                <a:solidFill>
                  <a:schemeClr val="tx1"/>
                </a:solidFill>
              </a:rPr>
              <a:t>Quieres combatir el calor o simplemente abastecerte para las vacaciones? ¡Disfruta de una película y apoya a la PTA de MME!</a:t>
            </a:r>
          </a:p>
          <a:p>
            <a:r>
              <a:rPr lang="en-US" sz="5300" b="1" dirty="0" smtClean="0">
                <a:solidFill>
                  <a:schemeClr val="tx1"/>
                </a:solidFill>
              </a:rPr>
              <a:t>R</a:t>
            </a:r>
            <a:r>
              <a:rPr lang="es-ES" sz="5300" b="1" dirty="0" err="1" smtClean="0">
                <a:solidFill>
                  <a:schemeClr val="tx1"/>
                </a:solidFill>
              </a:rPr>
              <a:t>egal</a:t>
            </a:r>
            <a:r>
              <a:rPr lang="es-ES" sz="5300" b="1" dirty="0" smtClean="0">
                <a:solidFill>
                  <a:schemeClr val="tx1"/>
                </a:solidFill>
              </a:rPr>
              <a:t> </a:t>
            </a:r>
            <a:r>
              <a:rPr lang="es-ES" sz="5300" b="1" dirty="0" err="1" smtClean="0">
                <a:solidFill>
                  <a:schemeClr val="tx1"/>
                </a:solidFill>
              </a:rPr>
              <a:t>Cinemas</a:t>
            </a:r>
            <a:r>
              <a:rPr lang="es-ES" sz="5300" b="1" dirty="0" smtClean="0">
                <a:solidFill>
                  <a:schemeClr val="tx1"/>
                </a:solidFill>
              </a:rPr>
              <a:t> donará a la escuela el </a:t>
            </a:r>
            <a:r>
              <a:rPr lang="es-ES" sz="5300" b="1" dirty="0" smtClean="0">
                <a:solidFill>
                  <a:schemeClr val="tx1"/>
                </a:solidFill>
              </a:rPr>
              <a:t>25% </a:t>
            </a:r>
            <a:r>
              <a:rPr lang="es-ES" sz="5300" dirty="0" smtClean="0">
                <a:solidFill>
                  <a:schemeClr val="tx1"/>
                </a:solidFill>
              </a:rPr>
              <a:t>del importe de cada paquete de entradas vendido a través de nuestra página de recaudación de fondos:</a:t>
            </a:r>
            <a:endParaRPr lang="en-US" sz="5300" dirty="0" smtClean="0">
              <a:solidFill>
                <a:schemeClr val="tx1"/>
              </a:solidFill>
            </a:endParaRPr>
          </a:p>
          <a:p>
            <a:r>
              <a:rPr lang="en-US" sz="4800" dirty="0" smtClean="0">
                <a:solidFill>
                  <a:schemeClr val="tx1"/>
                </a:solidFill>
                <a:hlinkClick r:id="rId4"/>
              </a:rPr>
              <a:t>https://</a:t>
            </a:r>
            <a:r>
              <a:rPr lang="en-US" sz="4800" dirty="0" smtClean="0">
                <a:solidFill>
                  <a:schemeClr val="tx1"/>
                </a:solidFill>
                <a:hlinkClick r:id="rId4"/>
              </a:rPr>
              <a:t>www.groupraise.com/offer-campaigns/83714-mme-pta-regal-fundraising-campaigns</a:t>
            </a:r>
            <a:r>
              <a:rPr lang="en-US" sz="4800" dirty="0" smtClean="0">
                <a:solidFill>
                  <a:schemeClr val="tx1"/>
                </a:solidFill>
              </a:rPr>
              <a:t> </a:t>
            </a:r>
            <a:r>
              <a:rPr lang="en-US" sz="4800" dirty="0" smtClean="0">
                <a:solidFill>
                  <a:schemeClr val="tx1"/>
                </a:solidFill>
              </a:rPr>
              <a:t/>
            </a:r>
            <a:br>
              <a:rPr lang="en-US" sz="4800" dirty="0" smtClean="0">
                <a:solidFill>
                  <a:schemeClr val="tx1"/>
                </a:solidFill>
              </a:rPr>
            </a:br>
            <a:r>
              <a:rPr lang="en-US" sz="2200" dirty="0" smtClean="0">
                <a:solidFill>
                  <a:schemeClr val="tx1"/>
                </a:solidFill>
              </a:rPr>
              <a:t> </a:t>
            </a:r>
            <a:r>
              <a:rPr lang="en-US" sz="5300" dirty="0" smtClean="0">
                <a:solidFill>
                  <a:schemeClr val="tx1"/>
                </a:solidFill>
              </a:rPr>
              <a:t/>
            </a:r>
            <a:br>
              <a:rPr lang="en-US" sz="5300" dirty="0" smtClean="0">
                <a:solidFill>
                  <a:schemeClr val="tx1"/>
                </a:solidFill>
              </a:rPr>
            </a:br>
            <a:r>
              <a:rPr lang="es-ES" sz="5300" dirty="0" smtClean="0">
                <a:solidFill>
                  <a:schemeClr val="tx1"/>
                </a:solidFill>
              </a:rPr>
              <a:t> ¡Regálate a ti mismo, a tus amigos y a tu familia una noche de cine fantástica en apoyo a una gran causa!</a:t>
            </a:r>
            <a:endParaRPr lang="en-US" sz="5300" dirty="0" smtClean="0">
              <a:solidFill>
                <a:schemeClr val="tx1"/>
              </a:solidFill>
            </a:endParaRP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838200" y="16992600"/>
            <a:ext cx="9982200" cy="4724400"/>
          </a:xfrm>
          <a:prstGeom prst="rect">
            <a:avLst/>
          </a:prstGeom>
        </p:spPr>
        <p:txBody>
          <a:bodyPr vert="horz" lIns="219384" tIns="109694" rIns="219384" bIns="109694" rtlCol="0">
            <a:noAutofit/>
          </a:bodyPr>
          <a:lstStyle/>
          <a:p>
            <a:pPr defTabSz="2193859">
              <a:spcBef>
                <a:spcPct val="20000"/>
              </a:spcBef>
              <a:defRPr/>
            </a:pPr>
            <a:r>
              <a:rPr lang="es-ES" sz="4800" dirty="0" smtClean="0"/>
              <a:t>Las entradas pueden utilizarse en cualquier cine </a:t>
            </a:r>
            <a:r>
              <a:rPr lang="es-ES" sz="4800" dirty="0" err="1" smtClean="0"/>
              <a:t>Regal</a:t>
            </a:r>
            <a:r>
              <a:rPr lang="es-ES" sz="4800" dirty="0" smtClean="0"/>
              <a:t> de los Estados Unidos, incluido el F </a:t>
            </a:r>
            <a:r>
              <a:rPr lang="es-ES" sz="4800" dirty="0" err="1" smtClean="0"/>
              <a:t>Street</a:t>
            </a:r>
            <a:r>
              <a:rPr lang="es-ES" sz="4800" dirty="0" smtClean="0"/>
              <a:t> </a:t>
            </a:r>
            <a:r>
              <a:rPr lang="es-ES" sz="4800" dirty="0" err="1" smtClean="0"/>
              <a:t>Theater</a:t>
            </a:r>
            <a:r>
              <a:rPr lang="es-ES" sz="4800" dirty="0" smtClean="0"/>
              <a:t>.</a:t>
            </a:r>
            <a:r>
              <a:rPr lang="en-US" sz="4800" dirty="0" smtClean="0"/>
              <a:t> </a:t>
            </a:r>
            <a:r>
              <a:rPr lang="en-US" sz="4800" dirty="0" smtClean="0"/>
              <a:t/>
            </a:r>
            <a:br>
              <a:rPr lang="en-US" sz="4800" dirty="0" smtClean="0"/>
            </a:br>
            <a:r>
              <a:rPr lang="es-ES" sz="2800" dirty="0" smtClean="0"/>
              <a:t> </a:t>
            </a:r>
            <a:r>
              <a:rPr lang="es-ES" sz="1800" dirty="0" smtClean="0"/>
              <a:t> </a:t>
            </a:r>
            <a:endParaRPr lang="es-ES" sz="3600" dirty="0" smtClean="0"/>
          </a:p>
          <a:p>
            <a:pPr defTabSz="2193859">
              <a:spcBef>
                <a:spcPct val="20000"/>
              </a:spcBef>
              <a:defRPr/>
            </a:pPr>
            <a:r>
              <a:rPr lang="es-ES" sz="4800" dirty="0" smtClean="0"/>
              <a:t>Las </a:t>
            </a:r>
            <a:r>
              <a:rPr lang="es-ES" sz="4800" dirty="0" smtClean="0"/>
              <a:t>entradas no tienen fecha de caducidad.</a:t>
            </a:r>
            <a:endParaRPr lang="en-US" sz="4800" dirty="0" smtClean="0"/>
          </a:p>
          <a:p>
            <a:pPr algn="ctr" defTabSz="2193859">
              <a:spcBef>
                <a:spcPct val="20000"/>
              </a:spcBef>
              <a:defRPr/>
            </a:pPr>
            <a:endParaRPr lang="en-US" sz="4800" dirty="0" smtClean="0"/>
          </a:p>
        </p:txBody>
      </p:sp>
      <p:pic>
        <p:nvPicPr>
          <p:cNvPr id="1026" name="Picture 2" descr="Group log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5800" y="609600"/>
            <a:ext cx="7239000" cy="7239003"/>
          </a:xfrm>
          <a:prstGeom prst="rect">
            <a:avLst/>
          </a:prstGeom>
          <a:noFill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668000" y="16764000"/>
            <a:ext cx="47244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157</TotalTime>
  <Words>78</Words>
  <Application>Microsoft Office PowerPoint</Application>
  <PresentationFormat>Custom</PresentationFormat>
  <Paragraphs>7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Cine Regal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windows</dc:creator>
  <cp:lastModifiedBy>windows</cp:lastModifiedBy>
  <cp:revision>23</cp:revision>
  <dcterms:created xsi:type="dcterms:W3CDTF">2025-09-19T03:31:31Z</dcterms:created>
  <dcterms:modified xsi:type="dcterms:W3CDTF">2026-09-04T17:38:21Z</dcterms:modified>
</cp:coreProperties>
</file>